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FBAC0-ECA7-44EC-82F1-C84573342A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Asian Restaurant in Austin</a:t>
            </a:r>
            <a:endParaRPr kumimoji="1" lang="ja-JP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12737C-EAB6-4D12-9AA3-2A2FF177F7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By George Landsly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7082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22382-4CCE-4B79-9126-6DD2B1B72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Centers of Interest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E40E9C-1F85-44BB-8625-26B4E763A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062" y="1443190"/>
            <a:ext cx="7989412" cy="4790700"/>
          </a:xfrm>
        </p:spPr>
      </p:pic>
    </p:spTree>
    <p:extLst>
      <p:ext uri="{BB962C8B-B14F-4D97-AF65-F5344CB8AC3E}">
        <p14:creationId xmlns:p14="http://schemas.microsoft.com/office/powerpoint/2010/main" val="1895083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2F7CC-08D1-4FAD-8919-22CF6E7FD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069D0-ED20-403B-A03A-DC13FC4EF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ja-JP" dirty="0"/>
              <a:t>2010 Canterbury St, Austin, TX 78702</a:t>
            </a:r>
          </a:p>
          <a:p>
            <a:r>
              <a:rPr lang="en-US" altLang="ja-JP" dirty="0"/>
              <a:t>1208 </a:t>
            </a:r>
            <a:r>
              <a:rPr lang="en-US" altLang="ja-JP" dirty="0" err="1"/>
              <a:t>Newning</a:t>
            </a:r>
            <a:r>
              <a:rPr lang="en-US" altLang="ja-JP" dirty="0"/>
              <a:t> Ave, Austin, TX 78704</a:t>
            </a:r>
          </a:p>
          <a:p>
            <a:r>
              <a:rPr lang="en-US" altLang="ja-JP" dirty="0"/>
              <a:t>43 Rainey St, Austin, TX 78701</a:t>
            </a:r>
          </a:p>
          <a:p>
            <a:r>
              <a:rPr lang="en-US" altLang="ja-JP" dirty="0"/>
              <a:t>1301 N Interstate 35 Frontage Rd, Austin, TX 7874</a:t>
            </a:r>
          </a:p>
          <a:p>
            <a:r>
              <a:rPr lang="en-US" altLang="ja-JP" dirty="0"/>
              <a:t>Ann and Roy Butler Hike and Bike Trail, Austin, TX 78741</a:t>
            </a:r>
          </a:p>
          <a:p>
            <a:r>
              <a:rPr lang="en-US" altLang="ja-JP" dirty="0"/>
              <a:t>1405 Holly St, Austin, TX 78702</a:t>
            </a:r>
          </a:p>
          <a:p>
            <a:r>
              <a:rPr lang="en-US" altLang="ja-JP" dirty="0"/>
              <a:t>300 S Congress Ave, Austin, TX 78704</a:t>
            </a:r>
          </a:p>
          <a:p>
            <a:r>
              <a:rPr lang="en-US" altLang="ja-JP" dirty="0"/>
              <a:t>1100 E 3rd St, Austin, TX 78702</a:t>
            </a:r>
          </a:p>
          <a:p>
            <a:r>
              <a:rPr lang="en-US" altLang="ja-JP" dirty="0"/>
              <a:t>1505 Alta Vista Ave, Austin, TX 78704</a:t>
            </a:r>
          </a:p>
          <a:p>
            <a:r>
              <a:rPr lang="en-US" altLang="ja-JP" dirty="0"/>
              <a:t>2101 Jesse E. Segovia St, Austin, TX 78702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1266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ACE4F-F37E-4730-BD46-B4D5571D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Conclusion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4CA1F-AA17-44D2-9AF0-A42B4CC18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There is ample opportunity to open an Asian restaurant in Austin at a prime location with minimal competition.</a:t>
            </a:r>
          </a:p>
          <a:p>
            <a:r>
              <a:rPr lang="en-US" altLang="ja-JP" dirty="0"/>
              <a:t>Final decision should be made using the results alongside other criteria. </a:t>
            </a:r>
          </a:p>
          <a:p>
            <a:r>
              <a:rPr lang="en-US" altLang="ja-JP" dirty="0"/>
              <a:t>Additional information should be gathered on:</a:t>
            </a:r>
          </a:p>
          <a:p>
            <a:pPr lvl="1"/>
            <a:r>
              <a:rPr lang="en-US" altLang="ja-JP" dirty="0"/>
              <a:t>real estate availability</a:t>
            </a:r>
          </a:p>
          <a:p>
            <a:pPr lvl="1"/>
            <a:r>
              <a:rPr lang="en-US" altLang="ja-JP" dirty="0"/>
              <a:t>prices</a:t>
            </a:r>
          </a:p>
          <a:p>
            <a:pPr lvl="1"/>
            <a:r>
              <a:rPr lang="en-US" altLang="ja-JP" dirty="0"/>
              <a:t>average consumer income</a:t>
            </a:r>
          </a:p>
          <a:p>
            <a:pPr lvl="1"/>
            <a:r>
              <a:rPr lang="en-US" altLang="ja-JP" dirty="0"/>
              <a:t>community interest</a:t>
            </a:r>
          </a:p>
          <a:p>
            <a:pPr lvl="1"/>
            <a:r>
              <a:rPr lang="en-US" altLang="ja-JP" dirty="0"/>
              <a:t>general location appeal.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9395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3AC2-11DC-4D3C-A530-B03B4D274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Introduction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FC96F-5F9F-4E11-9DD8-2ED412C16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ja-JP" dirty="0"/>
              <a:t>Problem: find an optimal location to open an Asian restaurant in Austin, Texas.</a:t>
            </a:r>
          </a:p>
          <a:p>
            <a:r>
              <a:rPr lang="en-US" altLang="ja-JP" dirty="0"/>
              <a:t>find locations that are not already crowded with restaurants </a:t>
            </a:r>
          </a:p>
          <a:p>
            <a:r>
              <a:rPr lang="en-US" altLang="ja-JP" dirty="0"/>
              <a:t>find areas with no or minimal Asian restaurants in the vicinity</a:t>
            </a:r>
          </a:p>
          <a:p>
            <a:r>
              <a:rPr lang="en-US" altLang="ja-JP" dirty="0"/>
              <a:t>assume that being closer to the city center is better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Data Needed</a:t>
            </a:r>
          </a:p>
          <a:p>
            <a:r>
              <a:rPr lang="en-US" altLang="ja-JP" dirty="0"/>
              <a:t>number of existing restaurants in the neighborhood (any type of restaurant)</a:t>
            </a:r>
          </a:p>
          <a:p>
            <a:r>
              <a:rPr lang="en-US" altLang="ja-JP" dirty="0"/>
              <a:t>number of and distance to Asian restaurants in the neighborhood, if any</a:t>
            </a:r>
          </a:p>
          <a:p>
            <a:r>
              <a:rPr lang="en-US" altLang="ja-JP" dirty="0"/>
              <a:t>distance of neighborhood from city center</a:t>
            </a:r>
          </a:p>
          <a:p>
            <a:pPr lvl="1"/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94124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EF30-ABC4-4F32-AF34-40DFE8A45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Data Acquisition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6537D-88E0-412E-9DBD-02E975B72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dirty="0"/>
              <a:t>Acquisition Methods</a:t>
            </a:r>
          </a:p>
          <a:p>
            <a:r>
              <a:rPr lang="en-US" altLang="ja-JP" dirty="0"/>
              <a:t>Austin's center coordinates will be obtained using Google Maps API geocoding</a:t>
            </a:r>
          </a:p>
          <a:p>
            <a:r>
              <a:rPr lang="en-US" altLang="ja-JP" dirty="0"/>
              <a:t>centers of candidate areas will be generated algorithmically and their approximate addresses will be obtained using Google Maps API reverse geocoding</a:t>
            </a:r>
          </a:p>
          <a:p>
            <a:r>
              <a:rPr lang="en-US" altLang="ja-JP" dirty="0"/>
              <a:t>number of restaurants, their type and location in every neighborhood will be obtained using Foursquare API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3540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0229-1EFA-42D6-A6C8-ABFAA2BD0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Building Neighborhoods with Google</a:t>
            </a:r>
            <a:endParaRPr kumimoji="1" lang="ja-JP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4516B5-8A23-44C4-8916-CAA6FD6B7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061" y="1443190"/>
            <a:ext cx="7989413" cy="4790700"/>
          </a:xfrm>
        </p:spPr>
      </p:pic>
    </p:spTree>
    <p:extLst>
      <p:ext uri="{BB962C8B-B14F-4D97-AF65-F5344CB8AC3E}">
        <p14:creationId xmlns:p14="http://schemas.microsoft.com/office/powerpoint/2010/main" val="1944755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B0EE4-9C13-44E8-B0C6-ABFBF2B96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Foursquare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F416F-FB2B-4A30-81BB-9F372D016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Total number of restaurants: 410</a:t>
            </a:r>
          </a:p>
          <a:p>
            <a:r>
              <a:rPr lang="en-US" altLang="ja-JP" dirty="0"/>
              <a:t>Total number of Asian restaurants: 91</a:t>
            </a:r>
          </a:p>
          <a:p>
            <a:r>
              <a:rPr lang="en-US" altLang="ja-JP" dirty="0"/>
              <a:t>Percentage of Asian restaurants: 22.20%</a:t>
            </a:r>
          </a:p>
          <a:p>
            <a:r>
              <a:rPr lang="en-US" altLang="ja-JP" dirty="0"/>
              <a:t>Average number of restaurants in neighborhood: 2.5961538461538463</a:t>
            </a:r>
          </a:p>
          <a:p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Fast food was filtered out of these results, but potential outlier subcategories were not (Mongolian, Indonesian, etc.).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7945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0294D-2B09-4F1D-8373-B51250984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Restaurant Density</a:t>
            </a:r>
            <a:endParaRPr kumimoji="1" lang="ja-JP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2CE1BC-E34B-463E-AA21-7F206542F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2839" y="1417739"/>
            <a:ext cx="8031857" cy="4816151"/>
          </a:xfrm>
        </p:spPr>
      </p:pic>
    </p:spTree>
    <p:extLst>
      <p:ext uri="{BB962C8B-B14F-4D97-AF65-F5344CB8AC3E}">
        <p14:creationId xmlns:p14="http://schemas.microsoft.com/office/powerpoint/2010/main" val="83262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9D427-31CA-4F6F-AB5F-E73F4FC7D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Identifying Areas of Interest</a:t>
            </a:r>
            <a:endParaRPr kumimoji="1" lang="ja-JP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2A758E-19BD-4C03-91A3-4D382189C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062" y="1443190"/>
            <a:ext cx="7989412" cy="4790700"/>
          </a:xfrm>
        </p:spPr>
      </p:pic>
    </p:spTree>
    <p:extLst>
      <p:ext uri="{BB962C8B-B14F-4D97-AF65-F5344CB8AC3E}">
        <p14:creationId xmlns:p14="http://schemas.microsoft.com/office/powerpoint/2010/main" val="4251175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05461-7096-440C-8E03-FB28CFF04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Focusing South</a:t>
            </a:r>
            <a:endParaRPr kumimoji="1" lang="ja-JP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985E3F-1724-4060-91A4-9C3A6E2EAC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062" y="1443190"/>
            <a:ext cx="7989412" cy="4790700"/>
          </a:xfrm>
        </p:spPr>
      </p:pic>
    </p:spTree>
    <p:extLst>
      <p:ext uri="{BB962C8B-B14F-4D97-AF65-F5344CB8AC3E}">
        <p14:creationId xmlns:p14="http://schemas.microsoft.com/office/powerpoint/2010/main" val="3624067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5007C-4254-4489-9B58-DC3DCF81E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Clustering</a:t>
            </a:r>
            <a:endParaRPr kumimoji="1" lang="ja-JP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6CF0DF-71E3-47B0-B8F8-3916A794A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062" y="1443190"/>
            <a:ext cx="7989412" cy="4790700"/>
          </a:xfrm>
        </p:spPr>
      </p:pic>
    </p:spTree>
    <p:extLst>
      <p:ext uri="{BB962C8B-B14F-4D97-AF65-F5344CB8AC3E}">
        <p14:creationId xmlns:p14="http://schemas.microsoft.com/office/powerpoint/2010/main" val="107019836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192</TotalTime>
  <Words>355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Wisp</vt:lpstr>
      <vt:lpstr>Asian Restaurant in Austin</vt:lpstr>
      <vt:lpstr>Introduction</vt:lpstr>
      <vt:lpstr>Data Acquisition</vt:lpstr>
      <vt:lpstr>Building Neighborhoods with Google</vt:lpstr>
      <vt:lpstr>Foursquare</vt:lpstr>
      <vt:lpstr>Restaurant Density</vt:lpstr>
      <vt:lpstr>Identifying Areas of Interest</vt:lpstr>
      <vt:lpstr>Focusing South</vt:lpstr>
      <vt:lpstr>Clustering</vt:lpstr>
      <vt:lpstr>Centers of Interest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Asian Restaurant in Austin</dc:title>
  <dc:creator>George Landsly</dc:creator>
  <cp:lastModifiedBy>George Landsly</cp:lastModifiedBy>
  <cp:revision>8</cp:revision>
  <dcterms:created xsi:type="dcterms:W3CDTF">2019-10-02T16:23:39Z</dcterms:created>
  <dcterms:modified xsi:type="dcterms:W3CDTF">2019-10-02T22:16:06Z</dcterms:modified>
</cp:coreProperties>
</file>

<file path=docProps/thumbnail.jpeg>
</file>